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18"/>
    <p:restoredTop sz="94637"/>
  </p:normalViewPr>
  <p:slideViewPr>
    <p:cSldViewPr snapToGrid="0">
      <p:cViewPr varScale="1">
        <p:scale>
          <a:sx n="114" d="100"/>
          <a:sy n="114" d="100"/>
        </p:scale>
        <p:origin x="2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214060-AD1D-425E-D9D7-3F71928FA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6B39D80-4F83-E9BC-BE9B-A44422E8D0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4BB255-407D-DBCB-EB8E-AA7ED050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48E337-6F0B-C155-2975-1A9E5CB2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27D882-691D-3F86-3DD1-142F163E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76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CFD57-7BB5-5444-6B64-9BCDB2D02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8A94851-AF54-A786-A428-B73EF73E1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884B9A-6F7A-EA8B-7A7C-A5BEFDAAE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28A106-A193-A1C5-6B6B-BEF00F8DA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468EB5-BC13-7836-D016-545D560E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979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4B5CE2F-997E-842A-1E19-D1A30D8E0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C4DDF5-A67C-19C1-7D67-28109F1BC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C3FD20-4F90-B9AF-3700-63506CACB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D5CB42-B175-B97A-BF83-985ECF10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D548CA-6F9B-7FF7-BF95-6F276E27C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15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36ABF7-CEB1-CB33-27A8-048BA9EED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B0645B-1135-8636-47C2-BD5C83024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C2C1C9-FD48-CC77-F359-434758CD5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98A66F-99A8-84BC-360B-AE04A2C4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B856A8-338E-FCA6-E6C3-47A6A471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12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8C09D5-89CE-CFE4-81A0-5521056E9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96306C-051F-BC5E-DF94-C650F488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06A45F-CA47-9235-C1CE-B370B5AE4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174F38-0415-B691-7B41-B0CE7BA2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799A57-9CEE-DA7E-0840-864C3707A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30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151EEF-21F4-9B1E-CD92-F73D3C204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A2E86E-E71C-C36A-6FF6-D8B620C4B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0935E32-AF68-8285-B6B4-B1AFEBF20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33F4969-0042-7834-EB4B-657794AFB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3F32CF-470E-B147-E6CC-514B568AE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46EC66-588A-C65E-56F7-CBD62514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0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97A42A-A483-6DA1-1B3B-DEF7BA649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BEF683-EA52-A81A-6105-B34A2D6C8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2E5DA5-2AED-E774-1F3F-3DB374A09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C0B4F6-FA17-74BB-1723-B0AF682EE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CB813C9-98E7-6707-A7DD-AC478A88CD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1547493-466A-F8A5-DB70-1DF718C24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88F58D-F5D8-A663-39E4-ED1647D4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7B3AFA9-F135-E24F-2B67-36A271884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02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27EC37-2749-5BDD-42BC-BDA16DD8C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BC29CD-48A7-A6CA-99E2-678A1545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1833A77-9EEA-644F-939E-5F3C5CB4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34209F1-1988-0CD3-3B02-C04115398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24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CE14CEE-9808-6E34-0560-D6F305694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58EB88F-72D3-0F30-5F9F-61838866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B1A151-1C7F-3ACC-4E6E-FBA56358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46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28586D-E3C7-75BE-A7D2-E9AB083F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FB43BF-9374-2D0E-7302-8416F0EF9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006836-7807-0FD0-BDF6-F31124478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31BF0C-AEBC-3B5F-5693-73D8EB25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4FB0255-3306-E917-4CB7-6A5C88ACD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E49A4B-BFC1-8DC3-1090-7E69A5B01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51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02F2A-017B-EFCC-391F-6450BE758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69CE20D-1544-F907-CC07-7B7968E7D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90C08D-0B88-51CC-6AA5-DD6D095A5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0E21E79-13C8-221D-AB91-178B12B7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377808-B453-5E4F-E2FF-B38812FA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5DA86CF-F6E0-2648-93AF-6B63F57FF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515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33AC301-A316-E8D6-3B15-39931C6F9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C6A32F-8DDD-57EE-D938-A51D2E04F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2EF7B0-383C-2D1B-8882-D5B743A6E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0968-46C5-F642-8F0C-8F7A4E012CF4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13979C-A595-8DD4-3CDB-2D120F354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DA94D6-34DE-726A-6115-9A94395CA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19DF3-7D70-D648-AB5D-013A0936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07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o 3">
            <a:extLst>
              <a:ext uri="{FF2B5EF4-FFF2-40B4-BE49-F238E27FC236}">
                <a16:creationId xmlns:a16="http://schemas.microsoft.com/office/drawing/2014/main" id="{CA7C1054-BF48-8CDC-174A-B07BF347812C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6F82148E-3C1A-B5DC-2F87-92858F3CA2B8}"/>
              </a:ext>
            </a:extLst>
          </p:cNvPr>
          <p:cNvSpPr/>
          <p:nvPr/>
        </p:nvSpPr>
        <p:spPr>
          <a:xfrm>
            <a:off x="621636" y="4445000"/>
            <a:ext cx="6274464" cy="2092093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L’ANIMAZIONE COMPRENDE: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SCENOGRAFIA: </a:t>
            </a:r>
            <a:r>
              <a:rPr lang="it-IT" altLang="it-IT" sz="9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Contatto dei radunisti / 1 Punto degustazione / Derrata da degustare (ghiaccioli, frutta fresca spiedini di caramelle) / 3 tavolini e 12 sgabelli per laboratorio / Materiale per laboratorio a tema / 1 gonfiabile Play Sport / Palco 3x2 con fondale / Impianto audio / 1.000 Cartoline per il concorso di bellezza / Urna per imbucare le cartoline / Affrancare commenti vetture esposti su cavalletti pittore / 500 Sacchetti da riempire con materiale e gadget per i radunisti (€ 4 per sacchetto + € 1 per giro compere  e inserimento premi nel sacchetto) / Tavolo e gazebo (con chiusura laterale) con n°2 sedie per le iscrizioni / 2 calciobalilla tornei con i radunisti / Acqua per i radunisti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PERSONALE: </a:t>
            </a:r>
            <a:r>
              <a:rPr lang="it-IT" altLang="it-IT" sz="9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 Hostess food / 1 Animatore master di contatto </a:t>
            </a:r>
            <a:endParaRPr lang="it-IT" altLang="it-IT" sz="900" b="1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GADGET E PREMI: </a:t>
            </a:r>
            <a:r>
              <a:rPr lang="it-IT" altLang="it-IT" sz="9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Gadget / Targa di ringraziamento per il Club che partecipa al raduno / 20 premi per premiare 20 radunisti / Compenso di € 500 + Iva al club / Premio del vincitore concorso bellezza € 200 + iva </a:t>
            </a:r>
            <a:endParaRPr lang="it-IT" altLang="it-IT" sz="900" b="1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ALLESTIMENTO E DISALLESTIMENTO: </a:t>
            </a:r>
            <a:r>
              <a:rPr lang="it-IT" altLang="it-IT" sz="9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it-IT" altLang="it-IT" sz="9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clusi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 VS. CARICO: </a:t>
            </a:r>
            <a:r>
              <a:rPr lang="it-IT" altLang="it-IT" sz="9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presa di corrente domestica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 giorno 6 ore a partire da € 6.080 + Iva (esclusa trasferta)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204FCDA-194B-29AC-4140-95E723199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B72150B-A922-1E77-AE37-B51FB75500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E995CBEB-5051-85EB-679C-B0314E50EA40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A27BEA26-3880-EA78-9A48-BE3DB50A9D9A}"/>
              </a:ext>
            </a:extLst>
          </p:cNvPr>
          <p:cNvSpPr txBox="1">
            <a:spLocks/>
          </p:cNvSpPr>
          <p:nvPr/>
        </p:nvSpPr>
        <p:spPr>
          <a:xfrm>
            <a:off x="54472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latin typeface="Poppins" pitchFamily="2" charset="77"/>
                <a:cs typeface="Poppins" pitchFamily="2" charset="77"/>
              </a:rPr>
              <a:t>RADUNO AUTO-MOTO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EFCB41D1-6648-7A6E-4118-293C7AFED743}"/>
              </a:ext>
            </a:extLst>
          </p:cNvPr>
          <p:cNvSpPr txBox="1">
            <a:spLocks/>
          </p:cNvSpPr>
          <p:nvPr/>
        </p:nvSpPr>
        <p:spPr>
          <a:xfrm>
            <a:off x="544723" y="894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>
              <a:solidFill>
                <a:srgbClr val="F08B08"/>
              </a:solidFill>
              <a:latin typeface="Poppins Medium" pitchFamily="2" charset="77"/>
              <a:cs typeface="Poppins Medium" pitchFamily="2" charset="77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94EEEE4-C18C-DD04-A78B-17CF35D6EB4C}"/>
              </a:ext>
            </a:extLst>
          </p:cNvPr>
          <p:cNvSpPr txBox="1"/>
          <p:nvPr/>
        </p:nvSpPr>
        <p:spPr>
          <a:xfrm>
            <a:off x="621636" y="1313230"/>
            <a:ext cx="53717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r>
              <a:rPr lang="it-IT" altLang="it-IT" sz="12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RADUNO AUTO-MOTO</a:t>
            </a: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La mitica Fiat 500, la ruggente Alfa Romeo Spider, l’indimenticabile Citroen 2 CV, la scattante Moto Guzzi Airone e chi più ne ha più ne metta! I clienti del centro potranno rivivere la storia dei più grandi miti su ruote grazie ad un vero e proprio raduno (di auto o moto d’epoca a seconda delle Vs esigenze). Un tuffo nel passato che permetterà a tutti, dai radunisti al pubblico presente, di divertirsi! </a:t>
            </a: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it-IT" altLang="it-IT" sz="12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L’evento prevede la presenza di diverse aree di animazione tra cui:</a:t>
            </a: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 typeface="Tahoma" panose="020B0604030504040204" pitchFamily="34" charset="0"/>
              <a:buNone/>
            </a:pPr>
            <a:endParaRPr lang="it-IT" altLang="it-IT" sz="12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Tx/>
              <a:buChar char="•"/>
            </a:pP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Punto </a:t>
            </a:r>
            <a:r>
              <a:rPr lang="it-IT" altLang="it-IT" sz="12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degustazione </a:t>
            </a: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ghiaccioli, frutta fresca e caramelle;</a:t>
            </a: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Tx/>
              <a:buChar char="•"/>
            </a:pPr>
            <a:r>
              <a:rPr lang="it-IT" altLang="it-IT" sz="12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Area bimbi </a:t>
            </a: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con gonfiabile e laboratorio con supervisione di un animatore multifunzione;</a:t>
            </a: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Tx/>
              <a:buChar char="•"/>
            </a:pP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Area radunisti con </a:t>
            </a:r>
            <a:r>
              <a:rPr lang="it-IT" altLang="it-IT" sz="12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esposizione</a:t>
            </a: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di auto o moto;</a:t>
            </a: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Tx/>
              <a:buChar char="•"/>
            </a:pP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Punto </a:t>
            </a:r>
            <a:r>
              <a:rPr lang="it-IT" altLang="it-IT" sz="12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palco</a:t>
            </a: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dove un nostro animatore master di contatto condurrà la festa durante tutta la giornata;</a:t>
            </a:r>
          </a:p>
          <a:p>
            <a:pPr algn="just" eaLnBrk="1" hangingPunct="1">
              <a:spcBef>
                <a:spcPct val="0"/>
              </a:spcBef>
              <a:buClr>
                <a:srgbClr val="333399"/>
              </a:buClr>
              <a:buFontTx/>
              <a:buChar char="•"/>
            </a:pP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Non può mancare un divertente e fuori dal comune "</a:t>
            </a:r>
            <a:r>
              <a:rPr lang="it-IT" altLang="it-IT" sz="1200" b="1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concorso</a:t>
            </a:r>
            <a:r>
              <a:rPr lang="it-IT" altLang="it-IT" sz="12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di bellezza".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Tx/>
              <a:buAutoNum type="arabicPeriod"/>
            </a:pPr>
            <a:endParaRPr lang="it-IT" altLang="it-IT" sz="1200" dirty="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89CE6E78-4F98-EDC4-85FE-45D5D2B7B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6" b="23245"/>
          <a:stretch>
            <a:fillRect/>
          </a:stretch>
        </p:blipFill>
        <p:spPr bwMode="auto">
          <a:xfrm>
            <a:off x="6671765" y="1557208"/>
            <a:ext cx="2405763" cy="2301165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>
            <a:extLst>
              <a:ext uri="{FF2B5EF4-FFF2-40B4-BE49-F238E27FC236}">
                <a16:creationId xmlns:a16="http://schemas.microsoft.com/office/drawing/2014/main" id="{FFAD0149-BA74-5621-0458-F8B3B1191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48" t="7288" r="25101" b="26004"/>
          <a:stretch>
            <a:fillRect/>
          </a:stretch>
        </p:blipFill>
        <p:spPr bwMode="auto">
          <a:xfrm>
            <a:off x="7188227" y="4081929"/>
            <a:ext cx="1849214" cy="1681643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BF9658F0-F5BB-C8EE-DBEE-6F0A79C3E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" t="22487" r="35506" b="2142"/>
          <a:stretch>
            <a:fillRect/>
          </a:stretch>
        </p:blipFill>
        <p:spPr bwMode="auto">
          <a:xfrm>
            <a:off x="9292742" y="1038434"/>
            <a:ext cx="2738045" cy="237407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98601BA-9524-A437-71D8-3DBD452A2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25" t="24524" r="34550"/>
          <a:stretch>
            <a:fillRect/>
          </a:stretch>
        </p:blipFill>
        <p:spPr bwMode="auto">
          <a:xfrm>
            <a:off x="9292741" y="3556511"/>
            <a:ext cx="2738045" cy="2984599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139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Poppins</vt:lpstr>
      <vt:lpstr>Poppins Medium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2</cp:revision>
  <dcterms:created xsi:type="dcterms:W3CDTF">2023-06-06T10:15:00Z</dcterms:created>
  <dcterms:modified xsi:type="dcterms:W3CDTF">2024-09-30T13:34:45Z</dcterms:modified>
</cp:coreProperties>
</file>